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  <p15:guide id="3" pos="3367" userDrawn="1">
          <p15:clr>
            <a:srgbClr val="A4A3A4"/>
          </p15:clr>
        </p15:guide>
        <p15:guide id="4" pos="487" userDrawn="1">
          <p15:clr>
            <a:srgbClr val="A4A3A4"/>
          </p15:clr>
        </p15:guide>
        <p15:guide id="5" orient="horz" pos="453" userDrawn="1">
          <p15:clr>
            <a:srgbClr val="A4A3A4"/>
          </p15:clr>
        </p15:guide>
        <p15:guide id="6" orient="horz" pos="90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3C60"/>
    <a:srgbClr val="F6A3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 showGuides="1">
      <p:cViewPr varScale="1">
        <p:scale>
          <a:sx n="51" d="100"/>
          <a:sy n="51" d="100"/>
        </p:scale>
        <p:origin x="4494" y="156"/>
      </p:cViewPr>
      <p:guideLst>
        <p:guide orient="horz" pos="4762"/>
        <p:guide pos="3368"/>
        <p:guide pos="3367"/>
        <p:guide pos="487"/>
        <p:guide orient="horz" pos="453"/>
        <p:guide orient="horz" pos="9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  <a:prstGeom prst="rect">
            <a:avLst/>
          </a:prstGeom>
        </p:spPr>
        <p:txBody>
          <a:bodyPr anchor="b"/>
          <a:lstStyle>
            <a:lvl1pPr algn="ctr">
              <a:defRPr sz="7016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F8510DBD-097D-4F30-9794-63321F9E1AC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57B73AB-BAB0-44DD-A2F5-31957BCFDD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6222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F8510DBD-097D-4F30-9794-63321F9E1AC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57B73AB-BAB0-44DD-A2F5-31957BCFDD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643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F8510DBD-097D-4F30-9794-63321F9E1AC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57B73AB-BAB0-44DD-A2F5-31957BCFDD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2716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F8510DBD-097D-4F30-9794-63321F9E1AC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57B73AB-BAB0-44DD-A2F5-31957BCFDD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2915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  <a:prstGeom prst="rect">
            <a:avLst/>
          </a:prstGeom>
        </p:spPr>
        <p:txBody>
          <a:bodyPr anchor="b"/>
          <a:lstStyle>
            <a:lvl1pPr>
              <a:defRPr sz="7016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F8510DBD-097D-4F30-9794-63321F9E1AC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57B73AB-BAB0-44DD-A2F5-31957BCFDD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6356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F8510DBD-097D-4F30-9794-63321F9E1AC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57B73AB-BAB0-44DD-A2F5-31957BCFDD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243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F8510DBD-097D-4F30-9794-63321F9E1AC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57B73AB-BAB0-44DD-A2F5-31957BCFDD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8231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F8510DBD-097D-4F30-9794-63321F9E1AC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57B73AB-BAB0-44DD-A2F5-31957BCFDD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9506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F8510DBD-097D-4F30-9794-63321F9E1AC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57B73AB-BAB0-44DD-A2F5-31957BCFDD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2974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  <a:prstGeom prst="rect">
            <a:avLst/>
          </a:prstGeom>
        </p:spPr>
        <p:txBody>
          <a:bodyPr anchor="b"/>
          <a:lstStyle>
            <a:lvl1pPr>
              <a:defRPr sz="374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  <a:prstGeom prst="rect">
            <a:avLst/>
          </a:prstGeo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F8510DBD-097D-4F30-9794-63321F9E1AC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57B73AB-BAB0-44DD-A2F5-31957BCFDD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436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  <a:prstGeom prst="rect">
            <a:avLst/>
          </a:prstGeom>
        </p:spPr>
        <p:txBody>
          <a:bodyPr anchor="b"/>
          <a:lstStyle>
            <a:lvl1pPr>
              <a:defRPr sz="374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F8510DBD-097D-4F30-9794-63321F9E1AC8}" type="datetimeFigureOut">
              <a:rPr lang="it-IT" smtClean="0"/>
              <a:t>21/11/2025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57B73AB-BAB0-44DD-A2F5-31957BCFDD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8904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ggetto 10">
            <a:extLst>
              <a:ext uri="{FF2B5EF4-FFF2-40B4-BE49-F238E27FC236}">
                <a16:creationId xmlns:a16="http://schemas.microsoft.com/office/drawing/2014/main" id="{D55BBC7A-D080-45A3-A807-E5599F485357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305900404"/>
              </p:ext>
            </p:extLst>
          </p:nvPr>
        </p:nvGraphicFramePr>
        <p:xfrm>
          <a:off x="-1" y="0"/>
          <a:ext cx="10691813" cy="15123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13" imgW="8019653" imgH="11344035" progId="Acrobat.Document.DC">
                  <p:embed/>
                </p:oleObj>
              </mc:Choice>
              <mc:Fallback>
                <p:oleObj name="Acrobat Document" r:id="rId13" imgW="8019653" imgH="11344035" progId="Acrobat.Document.DC">
                  <p:embed/>
                  <p:pic>
                    <p:nvPicPr>
                      <p:cNvPr id="11" name="Oggetto 10">
                        <a:extLst>
                          <a:ext uri="{FF2B5EF4-FFF2-40B4-BE49-F238E27FC236}">
                            <a16:creationId xmlns:a16="http://schemas.microsoft.com/office/drawing/2014/main" id="{D55BBC7A-D080-45A3-A807-E5599F4853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-1" y="0"/>
                        <a:ext cx="10691813" cy="151234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Immagine 17">
            <a:extLst>
              <a:ext uri="{FF2B5EF4-FFF2-40B4-BE49-F238E27FC236}">
                <a16:creationId xmlns:a16="http://schemas.microsoft.com/office/drawing/2014/main" id="{11846EDD-57D4-49DD-AD43-2E3A555DBAB8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6254" y="-613989"/>
            <a:ext cx="10440785" cy="3447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832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0E141484-00ED-418F-BF0A-362BEA73C323}"/>
              </a:ext>
            </a:extLst>
          </p:cNvPr>
          <p:cNvSpPr txBox="1"/>
          <p:nvPr/>
        </p:nvSpPr>
        <p:spPr>
          <a:xfrm>
            <a:off x="685614" y="4117612"/>
            <a:ext cx="74385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1F3C60"/>
                </a:solidFill>
                <a:latin typeface="Arial Black" panose="020B0A04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Inside the Supply Chain: Driving Cruise Ship Excellence</a:t>
            </a:r>
            <a:endParaRPr lang="it-IT" sz="3600" b="1" dirty="0">
              <a:solidFill>
                <a:srgbClr val="1F3C60"/>
              </a:solidFill>
              <a:latin typeface="Arial Black" panose="020B0A040201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980B8D6-14E1-47AD-A0E4-15679A5E5B2D}"/>
              </a:ext>
            </a:extLst>
          </p:cNvPr>
          <p:cNvSpPr txBox="1"/>
          <p:nvPr/>
        </p:nvSpPr>
        <p:spPr>
          <a:xfrm>
            <a:off x="685614" y="9281279"/>
            <a:ext cx="54210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1F3C60"/>
                </a:solidFill>
                <a:latin typeface="Arial Black" panose="020B0A04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03/12/2025 ore 10:00</a:t>
            </a:r>
          </a:p>
        </p:txBody>
      </p: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id="{8529819C-BFE1-44F2-91C3-98BE7048F597}"/>
              </a:ext>
            </a:extLst>
          </p:cNvPr>
          <p:cNvCxnSpPr>
            <a:cxnSpLocks/>
          </p:cNvCxnSpPr>
          <p:nvPr/>
        </p:nvCxnSpPr>
        <p:spPr>
          <a:xfrm>
            <a:off x="773113" y="8781050"/>
            <a:ext cx="2044700" cy="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A045798-F123-465E-9F41-77FE7CE47031}"/>
              </a:ext>
            </a:extLst>
          </p:cNvPr>
          <p:cNvSpPr txBox="1"/>
          <p:nvPr/>
        </p:nvSpPr>
        <p:spPr>
          <a:xfrm>
            <a:off x="697869" y="12051947"/>
            <a:ext cx="54210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1F3C60"/>
                </a:solidFill>
                <a:latin typeface="Arial" panose="020B0604020202020204" pitchFamily="34" charset="0"/>
                <a:ea typeface="Calibri Light" panose="020F0302020204030204" pitchFamily="34" charset="0"/>
                <a:cs typeface="Arial" panose="020B0604020202020204" pitchFamily="34" charset="0"/>
              </a:rPr>
              <a:t>Info</a:t>
            </a:r>
            <a:r>
              <a:rPr lang="it-IT" sz="2400" dirty="0">
                <a:solidFill>
                  <a:srgbClr val="1F3C60"/>
                </a:solidFill>
                <a:latin typeface="Arial" panose="020B0604020202020204" pitchFamily="34" charset="0"/>
                <a:ea typeface="Calibri Light" panose="020F0302020204030204" pitchFamily="34" charset="0"/>
                <a:cs typeface="Arial" panose="020B0604020202020204" pitchFamily="34" charset="0"/>
              </a:rPr>
              <a:t>: lucia.rotaris@deams.units.it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A2D5A30D-BCAE-4C2E-9CE1-C0B3917CDA82}"/>
              </a:ext>
            </a:extLst>
          </p:cNvPr>
          <p:cNvSpPr txBox="1"/>
          <p:nvPr/>
        </p:nvSpPr>
        <p:spPr>
          <a:xfrm>
            <a:off x="680936" y="13768782"/>
            <a:ext cx="54210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dirty="0">
                <a:solidFill>
                  <a:srgbClr val="1F3C60"/>
                </a:solidFill>
                <a:latin typeface="Arial" panose="020B0604020202020204" pitchFamily="34" charset="0"/>
                <a:ea typeface="Calibri Light" panose="020F0302020204030204" pitchFamily="34" charset="0"/>
                <a:cs typeface="Arial" panose="020B0604020202020204" pitchFamily="34" charset="0"/>
              </a:rPr>
              <a:t>Trieste, 01/12/2025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B974A79C-C38B-4FCB-BD5C-E5A2E917A859}"/>
              </a:ext>
            </a:extLst>
          </p:cNvPr>
          <p:cNvSpPr txBox="1"/>
          <p:nvPr/>
        </p:nvSpPr>
        <p:spPr>
          <a:xfrm>
            <a:off x="685614" y="3326048"/>
            <a:ext cx="64455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aseline="30000" dirty="0">
                <a:solidFill>
                  <a:srgbClr val="1F3C60"/>
                </a:solidFill>
                <a:latin typeface="Arial" panose="020B0604020202020204" pitchFamily="34" charset="0"/>
                <a:ea typeface="Calibri Light" panose="020F0302020204030204" pitchFamily="34" charset="0"/>
                <a:cs typeface="Arial" panose="020B0604020202020204" pitchFamily="34" charset="0"/>
              </a:rPr>
              <a:t>SEMINARIO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A8BF0B6B-83C7-4F64-BF2E-3D23CFCB2867}"/>
              </a:ext>
            </a:extLst>
          </p:cNvPr>
          <p:cNvSpPr txBox="1"/>
          <p:nvPr/>
        </p:nvSpPr>
        <p:spPr>
          <a:xfrm>
            <a:off x="685614" y="9804499"/>
            <a:ext cx="72391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1F3C60"/>
                </a:solidFill>
                <a:latin typeface="Arial" panose="020B0604020202020204" pitchFamily="34" charset="0"/>
                <a:ea typeface="Calibri Light" panose="020F0302020204030204" pitchFamily="34" charset="0"/>
                <a:cs typeface="Arial" panose="020B0604020202020204" pitchFamily="34" charset="0"/>
              </a:rPr>
              <a:t>DEAMS, IV piano, Laboratorio informatico inf_02 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9976A7A0-23D6-4542-9AB0-12596E26A5B7}"/>
              </a:ext>
            </a:extLst>
          </p:cNvPr>
          <p:cNvSpPr txBox="1"/>
          <p:nvPr/>
        </p:nvSpPr>
        <p:spPr>
          <a:xfrm>
            <a:off x="714802" y="7332437"/>
            <a:ext cx="54210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1F3C60"/>
                </a:solidFill>
                <a:latin typeface="Arial Black" panose="020B0A04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Ing. Federico </a:t>
            </a:r>
            <a:r>
              <a:rPr lang="it-IT" sz="2400" b="1" dirty="0" err="1">
                <a:solidFill>
                  <a:srgbClr val="1F3C60"/>
                </a:solidFill>
                <a:latin typeface="Arial Black" panose="020B0A04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Tanduo</a:t>
            </a:r>
            <a:endParaRPr lang="it-IT" sz="2400" b="1" dirty="0">
              <a:solidFill>
                <a:srgbClr val="1F3C60"/>
              </a:solidFill>
              <a:latin typeface="Arial Black" panose="020B0A040201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25503EA2-7F89-4E1B-916F-FE753BD1193B}"/>
              </a:ext>
            </a:extLst>
          </p:cNvPr>
          <p:cNvSpPr txBox="1"/>
          <p:nvPr/>
        </p:nvSpPr>
        <p:spPr>
          <a:xfrm>
            <a:off x="714802" y="7814487"/>
            <a:ext cx="54210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1F3C60"/>
                </a:solidFill>
                <a:latin typeface="Arial" panose="020B0604020202020204" pitchFamily="34" charset="0"/>
                <a:ea typeface="Calibri Light" panose="020F0302020204030204" pitchFamily="34" charset="0"/>
                <a:cs typeface="Arial" panose="020B0604020202020204" pitchFamily="34" charset="0"/>
              </a:rPr>
              <a:t>Fincantieri spa</a:t>
            </a:r>
          </a:p>
        </p:txBody>
      </p:sp>
    </p:spTree>
    <p:extLst>
      <p:ext uri="{BB962C8B-B14F-4D97-AF65-F5344CB8AC3E}">
        <p14:creationId xmlns:p14="http://schemas.microsoft.com/office/powerpoint/2010/main" val="1654979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2">
      <a:dk1>
        <a:srgbClr val="FFFFFF"/>
      </a:dk1>
      <a:lt1>
        <a:srgbClr val="FFFFFF"/>
      </a:lt1>
      <a:dk2>
        <a:srgbClr val="44546A"/>
      </a:dk2>
      <a:lt2>
        <a:srgbClr val="E7E6E6"/>
      </a:lt2>
      <a:accent1>
        <a:srgbClr val="F6A305"/>
      </a:accent1>
      <a:accent2>
        <a:srgbClr val="4472C4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D9E2F3"/>
      </a:hlink>
      <a:folHlink>
        <a:srgbClr val="FFC000"/>
      </a:folHlink>
    </a:clrScheme>
    <a:fontScheme name="Personalizzato 1">
      <a:majorFont>
        <a:latin typeface="AvenirNext LT Pro Bold"/>
        <a:ea typeface=""/>
        <a:cs typeface=""/>
      </a:majorFont>
      <a:minorFont>
        <a:latin typeface="Avenir LT Pro 45 Book"/>
        <a:ea typeface=""/>
        <a:cs typeface="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BC0238F2C914D4F89EF893E46A2F9DD" ma:contentTypeVersion="17" ma:contentTypeDescription="Creare un nuovo documento." ma:contentTypeScope="" ma:versionID="ab700f9d2bd53a17375f6c94a587aec4">
  <xsd:schema xmlns:xsd="http://www.w3.org/2001/XMLSchema" xmlns:xs="http://www.w3.org/2001/XMLSchema" xmlns:p="http://schemas.microsoft.com/office/2006/metadata/properties" xmlns:ns2="f0341762-a3ca-442e-9c46-1a1d66329d97" xmlns:ns3="e661385c-b3df-4c2e-a566-2ccc0de908fe" targetNamespace="http://schemas.microsoft.com/office/2006/metadata/properties" ma:root="true" ma:fieldsID="eb726497b56ac29978bc69737150879c" ns2:_="" ns3:_="">
    <xsd:import namespace="f0341762-a3ca-442e-9c46-1a1d66329d97"/>
    <xsd:import namespace="e661385c-b3df-4c2e-a566-2ccc0de908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341762-a3ca-442e-9c46-1a1d66329d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Tag immagine" ma:readOnly="false" ma:fieldId="{5cf76f15-5ced-4ddc-b409-7134ff3c332f}" ma:taxonomyMulti="true" ma:sspId="0364805e-22fd-4701-b436-1ee1bdeaa58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61385c-b3df-4c2e-a566-2ccc0de908f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851bb4aa-20c3-48cf-8cde-d01bf77a64a2}" ma:internalName="TaxCatchAll" ma:showField="CatchAllData" ma:web="e661385c-b3df-4c2e-a566-2ccc0de908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661385c-b3df-4c2e-a566-2ccc0de908fe" xsi:nil="true"/>
    <lcf76f155ced4ddcb4097134ff3c332f xmlns="f0341762-a3ca-442e-9c46-1a1d66329d97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15BFE5-AA34-4F87-93F5-F4D60953A0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341762-a3ca-442e-9c46-1a1d66329d97"/>
    <ds:schemaRef ds:uri="e661385c-b3df-4c2e-a566-2ccc0de908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877DEDC-693C-4AB6-A4F2-C58C47983F43}">
  <ds:schemaRefs>
    <ds:schemaRef ds:uri="http://purl.org/dc/elements/1.1/"/>
    <ds:schemaRef ds:uri="http://schemas.microsoft.com/office/2006/documentManagement/types"/>
    <ds:schemaRef ds:uri="http://purl.org/dc/terms/"/>
    <ds:schemaRef ds:uri="e661385c-b3df-4c2e-a566-2ccc0de908fe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purl.org/dc/dcmitype/"/>
    <ds:schemaRef ds:uri="f0341762-a3ca-442e-9c46-1a1d66329d9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A9DE750-A5CA-49F7-8D65-1464AC9554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43</Words>
  <Application>Microsoft Office PowerPoint</Application>
  <PresentationFormat>Personalizzato</PresentationFormat>
  <Paragraphs>8</Paragraphs>
  <Slides>1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Arial Black</vt:lpstr>
      <vt:lpstr>Tema di Office</vt:lpstr>
      <vt:lpstr>Acrobat Document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FARONE GRAZIELLA ERIKA</dc:creator>
  <cp:lastModifiedBy>ROTARIS LUCIA</cp:lastModifiedBy>
  <cp:revision>11</cp:revision>
  <dcterms:created xsi:type="dcterms:W3CDTF">2024-10-03T09:59:08Z</dcterms:created>
  <dcterms:modified xsi:type="dcterms:W3CDTF">2025-11-21T08:02:07Z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0x010100EBC0238F2C914D4F89EF893E46A2F9DD</vt:lpwstr>
  </property>
  <property fmtid="{D5CDD505-2E9C-101B-9397-08002B2CF9AE}" pid="3" name="MediaServiceImageTags">
    <vt:lpwstr/>
  </property>
</Properties>
</file>